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67" r:id="rId2"/>
  </p:sldIdLst>
  <p:sldSz cx="7772400" cy="10058400"/>
  <p:notesSz cx="7023100" cy="9309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836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382049" algn="l" rtl="0" fontAlgn="base">
      <a:spcBef>
        <a:spcPct val="0"/>
      </a:spcBef>
      <a:spcAft>
        <a:spcPct val="0"/>
      </a:spcAft>
      <a:defRPr sz="836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764099" algn="l" rtl="0" fontAlgn="base">
      <a:spcBef>
        <a:spcPct val="0"/>
      </a:spcBef>
      <a:spcAft>
        <a:spcPct val="0"/>
      </a:spcAft>
      <a:defRPr sz="836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146148" algn="l" rtl="0" fontAlgn="base">
      <a:spcBef>
        <a:spcPct val="0"/>
      </a:spcBef>
      <a:spcAft>
        <a:spcPct val="0"/>
      </a:spcAft>
      <a:defRPr sz="836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528198" algn="l" rtl="0" fontAlgn="base">
      <a:spcBef>
        <a:spcPct val="0"/>
      </a:spcBef>
      <a:spcAft>
        <a:spcPct val="0"/>
      </a:spcAft>
      <a:defRPr sz="836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1910248" algn="l" defTabSz="764099" rtl="0" eaLnBrk="1" latinLnBrk="0" hangingPunct="1">
      <a:defRPr sz="836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292298" algn="l" defTabSz="764099" rtl="0" eaLnBrk="1" latinLnBrk="0" hangingPunct="1">
      <a:defRPr sz="836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2674347" algn="l" defTabSz="764099" rtl="0" eaLnBrk="1" latinLnBrk="0" hangingPunct="1">
      <a:defRPr sz="836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056396" algn="l" defTabSz="764099" rtl="0" eaLnBrk="1" latinLnBrk="0" hangingPunct="1">
      <a:defRPr sz="836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 userDrawn="1">
          <p15:clr>
            <a:srgbClr val="A4A3A4"/>
          </p15:clr>
        </p15:guide>
        <p15:guide id="2" pos="244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EAE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0" autoAdjust="0"/>
    <p:restoredTop sz="94660"/>
  </p:normalViewPr>
  <p:slideViewPr>
    <p:cSldViewPr>
      <p:cViewPr varScale="1">
        <p:scale>
          <a:sx n="84" d="100"/>
          <a:sy n="84" d="100"/>
        </p:scale>
        <p:origin x="2796" y="88"/>
      </p:cViewPr>
      <p:guideLst>
        <p:guide orient="horz" pos="3168"/>
        <p:guide pos="244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1"/>
            <a:ext cx="3043979" cy="465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55" tIns="45778" rIns="91555" bIns="45778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9123" y="1"/>
            <a:ext cx="3043979" cy="465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55" tIns="45778" rIns="91555" bIns="45778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" y="8843330"/>
            <a:ext cx="3043979" cy="4657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55" tIns="45778" rIns="91555" bIns="45778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9123" y="8843330"/>
            <a:ext cx="3043979" cy="4657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55" tIns="45778" rIns="91555" bIns="45778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7BE51CA-B319-4ED6-9D3E-5AEC11197B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5921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3124043"/>
            <a:ext cx="6606540" cy="21566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5860" y="5699763"/>
            <a:ext cx="5440680" cy="2570480"/>
          </a:xfrm>
        </p:spPr>
        <p:txBody>
          <a:bodyPr/>
          <a:lstStyle>
            <a:lvl1pPr marL="0" indent="0" algn="ctr">
              <a:buNone/>
              <a:defRPr/>
            </a:lvl1pPr>
            <a:lvl2pPr marL="212159" indent="0" algn="ctr">
              <a:buNone/>
              <a:defRPr/>
            </a:lvl2pPr>
            <a:lvl3pPr marL="424318" indent="0" algn="ctr">
              <a:buNone/>
              <a:defRPr/>
            </a:lvl3pPr>
            <a:lvl4pPr marL="636477" indent="0" algn="ctr">
              <a:buNone/>
              <a:defRPr/>
            </a:lvl4pPr>
            <a:lvl5pPr marL="848635" indent="0" algn="ctr">
              <a:buNone/>
              <a:defRPr/>
            </a:lvl5pPr>
            <a:lvl6pPr marL="1060794" indent="0" algn="ctr">
              <a:buNone/>
              <a:defRPr/>
            </a:lvl6pPr>
            <a:lvl7pPr marL="1272953" indent="0" algn="ctr">
              <a:buNone/>
              <a:defRPr/>
            </a:lvl7pPr>
            <a:lvl8pPr marL="1485111" indent="0" algn="ctr">
              <a:buNone/>
              <a:defRPr/>
            </a:lvl8pPr>
            <a:lvl9pPr marL="1697271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AB20CC-A01E-45AC-BC68-D569CAF33E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4CDC3D-C67E-483A-AD8E-EF31A69752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37838" y="894080"/>
            <a:ext cx="1651635" cy="804672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82933" y="894080"/>
            <a:ext cx="4782185" cy="804672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9C4206-6B6A-4547-BA6F-0BEA44973F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A5F32D-A146-4C21-B9EE-36853FE601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516" y="6462876"/>
            <a:ext cx="6606540" cy="1997710"/>
          </a:xfrm>
        </p:spPr>
        <p:txBody>
          <a:bodyPr anchor="t"/>
          <a:lstStyle>
            <a:lvl1pPr algn="l">
              <a:defRPr sz="1856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3516" y="4262604"/>
            <a:ext cx="6606540" cy="2200276"/>
          </a:xfrm>
        </p:spPr>
        <p:txBody>
          <a:bodyPr anchor="b"/>
          <a:lstStyle>
            <a:lvl1pPr marL="0" indent="0">
              <a:buNone/>
              <a:defRPr sz="928"/>
            </a:lvl1pPr>
            <a:lvl2pPr marL="212159" indent="0">
              <a:buNone/>
              <a:defRPr sz="836"/>
            </a:lvl2pPr>
            <a:lvl3pPr marL="424318" indent="0">
              <a:buNone/>
              <a:defRPr sz="743"/>
            </a:lvl3pPr>
            <a:lvl4pPr marL="636477" indent="0">
              <a:buNone/>
              <a:defRPr sz="650"/>
            </a:lvl4pPr>
            <a:lvl5pPr marL="848635" indent="0">
              <a:buNone/>
              <a:defRPr sz="650"/>
            </a:lvl5pPr>
            <a:lvl6pPr marL="1060794" indent="0">
              <a:buNone/>
              <a:defRPr sz="650"/>
            </a:lvl6pPr>
            <a:lvl7pPr marL="1272953" indent="0">
              <a:buNone/>
              <a:defRPr sz="650"/>
            </a:lvl7pPr>
            <a:lvl8pPr marL="1485111" indent="0">
              <a:buNone/>
              <a:defRPr sz="650"/>
            </a:lvl8pPr>
            <a:lvl9pPr marL="1697271" indent="0">
              <a:buNone/>
              <a:defRPr sz="6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66585C-3B62-4A0A-98A7-DDCEF7FD7D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2932" y="2905760"/>
            <a:ext cx="3216911" cy="6035040"/>
          </a:xfrm>
        </p:spPr>
        <p:txBody>
          <a:bodyPr/>
          <a:lstStyle>
            <a:lvl1pPr>
              <a:defRPr sz="1299"/>
            </a:lvl1pPr>
            <a:lvl2pPr>
              <a:defRPr sz="1114"/>
            </a:lvl2pPr>
            <a:lvl3pPr>
              <a:defRPr sz="928"/>
            </a:lvl3pPr>
            <a:lvl4pPr>
              <a:defRPr sz="836"/>
            </a:lvl4pPr>
            <a:lvl5pPr>
              <a:defRPr sz="836"/>
            </a:lvl5pPr>
            <a:lvl6pPr>
              <a:defRPr sz="836"/>
            </a:lvl6pPr>
            <a:lvl7pPr>
              <a:defRPr sz="836"/>
            </a:lvl7pPr>
            <a:lvl8pPr>
              <a:defRPr sz="836"/>
            </a:lvl8pPr>
            <a:lvl9pPr>
              <a:defRPr sz="836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72562" y="2905760"/>
            <a:ext cx="3216911" cy="6035040"/>
          </a:xfrm>
        </p:spPr>
        <p:txBody>
          <a:bodyPr/>
          <a:lstStyle>
            <a:lvl1pPr>
              <a:defRPr sz="1299"/>
            </a:lvl1pPr>
            <a:lvl2pPr>
              <a:defRPr sz="1114"/>
            </a:lvl2pPr>
            <a:lvl3pPr>
              <a:defRPr sz="928"/>
            </a:lvl3pPr>
            <a:lvl4pPr>
              <a:defRPr sz="836"/>
            </a:lvl4pPr>
            <a:lvl5pPr>
              <a:defRPr sz="836"/>
            </a:lvl5pPr>
            <a:lvl6pPr>
              <a:defRPr sz="836"/>
            </a:lvl6pPr>
            <a:lvl7pPr>
              <a:defRPr sz="836"/>
            </a:lvl7pPr>
            <a:lvl8pPr>
              <a:defRPr sz="836"/>
            </a:lvl8pPr>
            <a:lvl9pPr>
              <a:defRPr sz="836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D7E334-C3C9-4E63-B561-68D64B76C4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403385"/>
            <a:ext cx="6995160" cy="16764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1" y="2250918"/>
            <a:ext cx="3434610" cy="939483"/>
          </a:xfrm>
        </p:spPr>
        <p:txBody>
          <a:bodyPr anchor="b"/>
          <a:lstStyle>
            <a:lvl1pPr marL="0" indent="0">
              <a:buNone/>
              <a:defRPr sz="1114" b="1"/>
            </a:lvl1pPr>
            <a:lvl2pPr marL="212159" indent="0">
              <a:buNone/>
              <a:defRPr sz="928" b="1"/>
            </a:lvl2pPr>
            <a:lvl3pPr marL="424318" indent="0">
              <a:buNone/>
              <a:defRPr sz="836" b="1"/>
            </a:lvl3pPr>
            <a:lvl4pPr marL="636477" indent="0">
              <a:buNone/>
              <a:defRPr sz="743" b="1"/>
            </a:lvl4pPr>
            <a:lvl5pPr marL="848635" indent="0">
              <a:buNone/>
              <a:defRPr sz="743" b="1"/>
            </a:lvl5pPr>
            <a:lvl6pPr marL="1060794" indent="0">
              <a:buNone/>
              <a:defRPr sz="743" b="1"/>
            </a:lvl6pPr>
            <a:lvl7pPr marL="1272953" indent="0">
              <a:buNone/>
              <a:defRPr sz="743" b="1"/>
            </a:lvl7pPr>
            <a:lvl8pPr marL="1485111" indent="0">
              <a:buNone/>
              <a:defRPr sz="743" b="1"/>
            </a:lvl8pPr>
            <a:lvl9pPr marL="1697271" indent="0">
              <a:buNone/>
              <a:defRPr sz="74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1" y="3190403"/>
            <a:ext cx="3434610" cy="5794058"/>
          </a:xfrm>
        </p:spPr>
        <p:txBody>
          <a:bodyPr/>
          <a:lstStyle>
            <a:lvl1pPr>
              <a:defRPr sz="1114"/>
            </a:lvl1pPr>
            <a:lvl2pPr>
              <a:defRPr sz="928"/>
            </a:lvl2pPr>
            <a:lvl3pPr>
              <a:defRPr sz="836"/>
            </a:lvl3pPr>
            <a:lvl4pPr>
              <a:defRPr sz="743"/>
            </a:lvl4pPr>
            <a:lvl5pPr>
              <a:defRPr sz="743"/>
            </a:lvl5pPr>
            <a:lvl6pPr>
              <a:defRPr sz="743"/>
            </a:lvl6pPr>
            <a:lvl7pPr>
              <a:defRPr sz="743"/>
            </a:lvl7pPr>
            <a:lvl8pPr>
              <a:defRPr sz="743"/>
            </a:lvl8pPr>
            <a:lvl9pPr>
              <a:defRPr sz="74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9175" y="2250918"/>
            <a:ext cx="3434609" cy="939483"/>
          </a:xfrm>
        </p:spPr>
        <p:txBody>
          <a:bodyPr anchor="b"/>
          <a:lstStyle>
            <a:lvl1pPr marL="0" indent="0">
              <a:buNone/>
              <a:defRPr sz="1114" b="1"/>
            </a:lvl1pPr>
            <a:lvl2pPr marL="212159" indent="0">
              <a:buNone/>
              <a:defRPr sz="928" b="1"/>
            </a:lvl2pPr>
            <a:lvl3pPr marL="424318" indent="0">
              <a:buNone/>
              <a:defRPr sz="836" b="1"/>
            </a:lvl3pPr>
            <a:lvl4pPr marL="636477" indent="0">
              <a:buNone/>
              <a:defRPr sz="743" b="1"/>
            </a:lvl4pPr>
            <a:lvl5pPr marL="848635" indent="0">
              <a:buNone/>
              <a:defRPr sz="743" b="1"/>
            </a:lvl5pPr>
            <a:lvl6pPr marL="1060794" indent="0">
              <a:buNone/>
              <a:defRPr sz="743" b="1"/>
            </a:lvl6pPr>
            <a:lvl7pPr marL="1272953" indent="0">
              <a:buNone/>
              <a:defRPr sz="743" b="1"/>
            </a:lvl7pPr>
            <a:lvl8pPr marL="1485111" indent="0">
              <a:buNone/>
              <a:defRPr sz="743" b="1"/>
            </a:lvl8pPr>
            <a:lvl9pPr marL="1697271" indent="0">
              <a:buNone/>
              <a:defRPr sz="74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49175" y="3190403"/>
            <a:ext cx="3434609" cy="5794058"/>
          </a:xfrm>
        </p:spPr>
        <p:txBody>
          <a:bodyPr/>
          <a:lstStyle>
            <a:lvl1pPr>
              <a:defRPr sz="1114"/>
            </a:lvl1pPr>
            <a:lvl2pPr>
              <a:defRPr sz="928"/>
            </a:lvl2pPr>
            <a:lvl3pPr>
              <a:defRPr sz="836"/>
            </a:lvl3pPr>
            <a:lvl4pPr>
              <a:defRPr sz="743"/>
            </a:lvl4pPr>
            <a:lvl5pPr>
              <a:defRPr sz="743"/>
            </a:lvl5pPr>
            <a:lvl6pPr>
              <a:defRPr sz="743"/>
            </a:lvl6pPr>
            <a:lvl7pPr>
              <a:defRPr sz="743"/>
            </a:lvl7pPr>
            <a:lvl8pPr>
              <a:defRPr sz="743"/>
            </a:lvl8pPr>
            <a:lvl9pPr>
              <a:defRPr sz="74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7B0FAD-D685-4D21-8016-1DE5E7DCDD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54355B-9210-4EDD-BE07-8A101C6616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43B20B-89CA-4099-97A3-32856A7FDF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2" y="399895"/>
            <a:ext cx="2556616" cy="1704340"/>
          </a:xfrm>
        </p:spPr>
        <p:txBody>
          <a:bodyPr anchor="b"/>
          <a:lstStyle>
            <a:lvl1pPr algn="l">
              <a:defRPr sz="928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8796" y="399899"/>
            <a:ext cx="4344988" cy="8584566"/>
          </a:xfrm>
        </p:spPr>
        <p:txBody>
          <a:bodyPr/>
          <a:lstStyle>
            <a:lvl1pPr>
              <a:defRPr sz="1485"/>
            </a:lvl1pPr>
            <a:lvl2pPr>
              <a:defRPr sz="1299"/>
            </a:lvl2pPr>
            <a:lvl3pPr>
              <a:defRPr sz="1114"/>
            </a:lvl3pPr>
            <a:lvl4pPr>
              <a:defRPr sz="928"/>
            </a:lvl4pPr>
            <a:lvl5pPr>
              <a:defRPr sz="928"/>
            </a:lvl5pPr>
            <a:lvl6pPr>
              <a:defRPr sz="928"/>
            </a:lvl6pPr>
            <a:lvl7pPr>
              <a:defRPr sz="928"/>
            </a:lvl7pPr>
            <a:lvl8pPr>
              <a:defRPr sz="928"/>
            </a:lvl8pPr>
            <a:lvl9pPr>
              <a:defRPr sz="928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22" y="2104236"/>
            <a:ext cx="2556616" cy="6880226"/>
          </a:xfrm>
        </p:spPr>
        <p:txBody>
          <a:bodyPr/>
          <a:lstStyle>
            <a:lvl1pPr marL="0" indent="0">
              <a:buNone/>
              <a:defRPr sz="650"/>
            </a:lvl1pPr>
            <a:lvl2pPr marL="212159" indent="0">
              <a:buNone/>
              <a:defRPr sz="557"/>
            </a:lvl2pPr>
            <a:lvl3pPr marL="424318" indent="0">
              <a:buNone/>
              <a:defRPr sz="464"/>
            </a:lvl3pPr>
            <a:lvl4pPr marL="636477" indent="0">
              <a:buNone/>
              <a:defRPr sz="417"/>
            </a:lvl4pPr>
            <a:lvl5pPr marL="848635" indent="0">
              <a:buNone/>
              <a:defRPr sz="417"/>
            </a:lvl5pPr>
            <a:lvl6pPr marL="1060794" indent="0">
              <a:buNone/>
              <a:defRPr sz="417"/>
            </a:lvl6pPr>
            <a:lvl7pPr marL="1272953" indent="0">
              <a:buNone/>
              <a:defRPr sz="417"/>
            </a:lvl7pPr>
            <a:lvl8pPr marL="1485111" indent="0">
              <a:buNone/>
              <a:defRPr sz="417"/>
            </a:lvl8pPr>
            <a:lvl9pPr marL="1697271" indent="0">
              <a:buNone/>
              <a:defRPr sz="41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E2B308-2755-489C-A8E8-38A7D10CBA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895" y="7040886"/>
            <a:ext cx="4663440" cy="831216"/>
          </a:xfrm>
        </p:spPr>
        <p:txBody>
          <a:bodyPr anchor="b"/>
          <a:lstStyle>
            <a:lvl1pPr algn="l">
              <a:defRPr sz="928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3895" y="899319"/>
            <a:ext cx="4663440" cy="6035040"/>
          </a:xfrm>
        </p:spPr>
        <p:txBody>
          <a:bodyPr/>
          <a:lstStyle>
            <a:lvl1pPr marL="0" indent="0">
              <a:buNone/>
              <a:defRPr sz="1485"/>
            </a:lvl1pPr>
            <a:lvl2pPr marL="212159" indent="0">
              <a:buNone/>
              <a:defRPr sz="1299"/>
            </a:lvl2pPr>
            <a:lvl3pPr marL="424318" indent="0">
              <a:buNone/>
              <a:defRPr sz="1114"/>
            </a:lvl3pPr>
            <a:lvl4pPr marL="636477" indent="0">
              <a:buNone/>
              <a:defRPr sz="928"/>
            </a:lvl4pPr>
            <a:lvl5pPr marL="848635" indent="0">
              <a:buNone/>
              <a:defRPr sz="928"/>
            </a:lvl5pPr>
            <a:lvl6pPr marL="1060794" indent="0">
              <a:buNone/>
              <a:defRPr sz="928"/>
            </a:lvl6pPr>
            <a:lvl7pPr marL="1272953" indent="0">
              <a:buNone/>
              <a:defRPr sz="928"/>
            </a:lvl7pPr>
            <a:lvl8pPr marL="1485111" indent="0">
              <a:buNone/>
              <a:defRPr sz="928"/>
            </a:lvl8pPr>
            <a:lvl9pPr marL="1697271" indent="0">
              <a:buNone/>
              <a:defRPr sz="928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3895" y="7872099"/>
            <a:ext cx="4663440" cy="1180466"/>
          </a:xfrm>
        </p:spPr>
        <p:txBody>
          <a:bodyPr/>
          <a:lstStyle>
            <a:lvl1pPr marL="0" indent="0">
              <a:buNone/>
              <a:defRPr sz="650"/>
            </a:lvl1pPr>
            <a:lvl2pPr marL="212159" indent="0">
              <a:buNone/>
              <a:defRPr sz="557"/>
            </a:lvl2pPr>
            <a:lvl3pPr marL="424318" indent="0">
              <a:buNone/>
              <a:defRPr sz="464"/>
            </a:lvl3pPr>
            <a:lvl4pPr marL="636477" indent="0">
              <a:buNone/>
              <a:defRPr sz="417"/>
            </a:lvl4pPr>
            <a:lvl5pPr marL="848635" indent="0">
              <a:buNone/>
              <a:defRPr sz="417"/>
            </a:lvl5pPr>
            <a:lvl6pPr marL="1060794" indent="0">
              <a:buNone/>
              <a:defRPr sz="417"/>
            </a:lvl6pPr>
            <a:lvl7pPr marL="1272953" indent="0">
              <a:buNone/>
              <a:defRPr sz="417"/>
            </a:lvl7pPr>
            <a:lvl8pPr marL="1485111" indent="0">
              <a:buNone/>
              <a:defRPr sz="417"/>
            </a:lvl8pPr>
            <a:lvl9pPr marL="1697271" indent="0">
              <a:buNone/>
              <a:defRPr sz="41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091FB4-19BB-422D-A775-2959C8E516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82930" y="894080"/>
            <a:ext cx="660654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82930" y="2905760"/>
            <a:ext cx="6606540" cy="6035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82931" y="9164320"/>
            <a:ext cx="1619250" cy="670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65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655571" y="9164320"/>
            <a:ext cx="2461260" cy="670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65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570220" y="9164320"/>
            <a:ext cx="1619250" cy="670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650"/>
            </a:lvl1pPr>
          </a:lstStyle>
          <a:p>
            <a:pPr>
              <a:defRPr/>
            </a:pPr>
            <a:fld id="{E197398E-07FC-4395-9AD9-5EB38A258E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42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42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42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42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42">
          <a:solidFill>
            <a:schemeClr val="tx2"/>
          </a:solidFill>
          <a:latin typeface="Times New Roman" pitchFamily="18" charset="0"/>
        </a:defRPr>
      </a:lvl5pPr>
      <a:lvl6pPr marL="212159" algn="ctr" rtl="0" fontAlgn="base">
        <a:spcBef>
          <a:spcPct val="0"/>
        </a:spcBef>
        <a:spcAft>
          <a:spcPct val="0"/>
        </a:spcAft>
        <a:defRPr sz="2042">
          <a:solidFill>
            <a:schemeClr val="tx2"/>
          </a:solidFill>
          <a:latin typeface="Times New Roman" pitchFamily="18" charset="0"/>
        </a:defRPr>
      </a:lvl6pPr>
      <a:lvl7pPr marL="424318" algn="ctr" rtl="0" fontAlgn="base">
        <a:spcBef>
          <a:spcPct val="0"/>
        </a:spcBef>
        <a:spcAft>
          <a:spcPct val="0"/>
        </a:spcAft>
        <a:defRPr sz="2042">
          <a:solidFill>
            <a:schemeClr val="tx2"/>
          </a:solidFill>
          <a:latin typeface="Times New Roman" pitchFamily="18" charset="0"/>
        </a:defRPr>
      </a:lvl7pPr>
      <a:lvl8pPr marL="636477" algn="ctr" rtl="0" fontAlgn="base">
        <a:spcBef>
          <a:spcPct val="0"/>
        </a:spcBef>
        <a:spcAft>
          <a:spcPct val="0"/>
        </a:spcAft>
        <a:defRPr sz="2042">
          <a:solidFill>
            <a:schemeClr val="tx2"/>
          </a:solidFill>
          <a:latin typeface="Times New Roman" pitchFamily="18" charset="0"/>
        </a:defRPr>
      </a:lvl8pPr>
      <a:lvl9pPr marL="848635" algn="ctr" rtl="0" fontAlgn="base">
        <a:spcBef>
          <a:spcPct val="0"/>
        </a:spcBef>
        <a:spcAft>
          <a:spcPct val="0"/>
        </a:spcAft>
        <a:defRPr sz="2042">
          <a:solidFill>
            <a:schemeClr val="tx2"/>
          </a:solidFill>
          <a:latin typeface="Times New Roman" pitchFamily="18" charset="0"/>
        </a:defRPr>
      </a:lvl9pPr>
    </p:titleStyle>
    <p:bodyStyle>
      <a:lvl1pPr marL="159119" indent="-159119" algn="l" rtl="0" eaLnBrk="0" fontAlgn="base" hangingPunct="0">
        <a:spcBef>
          <a:spcPct val="20000"/>
        </a:spcBef>
        <a:spcAft>
          <a:spcPct val="0"/>
        </a:spcAft>
        <a:buChar char="•"/>
        <a:defRPr sz="1485">
          <a:solidFill>
            <a:schemeClr val="tx1"/>
          </a:solidFill>
          <a:latin typeface="+mn-lt"/>
          <a:ea typeface="+mn-ea"/>
          <a:cs typeface="+mn-cs"/>
        </a:defRPr>
      </a:lvl1pPr>
      <a:lvl2pPr marL="344758" indent="-132600" algn="l" rtl="0" eaLnBrk="0" fontAlgn="base" hangingPunct="0">
        <a:spcBef>
          <a:spcPct val="20000"/>
        </a:spcBef>
        <a:spcAft>
          <a:spcPct val="0"/>
        </a:spcAft>
        <a:buChar char="–"/>
        <a:defRPr sz="1299">
          <a:solidFill>
            <a:schemeClr val="tx1"/>
          </a:solidFill>
          <a:latin typeface="+mn-lt"/>
        </a:defRPr>
      </a:lvl2pPr>
      <a:lvl3pPr marL="530397" indent="-106080" algn="l" rtl="0" eaLnBrk="0" fontAlgn="base" hangingPunct="0">
        <a:spcBef>
          <a:spcPct val="20000"/>
        </a:spcBef>
        <a:spcAft>
          <a:spcPct val="0"/>
        </a:spcAft>
        <a:buChar char="•"/>
        <a:defRPr sz="1114">
          <a:solidFill>
            <a:schemeClr val="tx1"/>
          </a:solidFill>
          <a:latin typeface="+mn-lt"/>
        </a:defRPr>
      </a:lvl3pPr>
      <a:lvl4pPr marL="742556" indent="-106080" algn="l" rtl="0" eaLnBrk="0" fontAlgn="base" hangingPunct="0">
        <a:spcBef>
          <a:spcPct val="20000"/>
        </a:spcBef>
        <a:spcAft>
          <a:spcPct val="0"/>
        </a:spcAft>
        <a:buChar char="–"/>
        <a:defRPr sz="928">
          <a:solidFill>
            <a:schemeClr val="tx1"/>
          </a:solidFill>
          <a:latin typeface="+mn-lt"/>
        </a:defRPr>
      </a:lvl4pPr>
      <a:lvl5pPr marL="954715" indent="-106080" algn="l" rtl="0" eaLnBrk="0" fontAlgn="base" hangingPunct="0">
        <a:spcBef>
          <a:spcPct val="20000"/>
        </a:spcBef>
        <a:spcAft>
          <a:spcPct val="0"/>
        </a:spcAft>
        <a:buChar char="»"/>
        <a:defRPr sz="928">
          <a:solidFill>
            <a:schemeClr val="tx1"/>
          </a:solidFill>
          <a:latin typeface="+mn-lt"/>
        </a:defRPr>
      </a:lvl5pPr>
      <a:lvl6pPr marL="1166873" indent="-106080" algn="l" rtl="0" fontAlgn="base">
        <a:spcBef>
          <a:spcPct val="20000"/>
        </a:spcBef>
        <a:spcAft>
          <a:spcPct val="0"/>
        </a:spcAft>
        <a:buChar char="»"/>
        <a:defRPr sz="928">
          <a:solidFill>
            <a:schemeClr val="tx1"/>
          </a:solidFill>
          <a:latin typeface="+mn-lt"/>
        </a:defRPr>
      </a:lvl6pPr>
      <a:lvl7pPr marL="1379032" indent="-106080" algn="l" rtl="0" fontAlgn="base">
        <a:spcBef>
          <a:spcPct val="20000"/>
        </a:spcBef>
        <a:spcAft>
          <a:spcPct val="0"/>
        </a:spcAft>
        <a:buChar char="»"/>
        <a:defRPr sz="928">
          <a:solidFill>
            <a:schemeClr val="tx1"/>
          </a:solidFill>
          <a:latin typeface="+mn-lt"/>
        </a:defRPr>
      </a:lvl7pPr>
      <a:lvl8pPr marL="1591192" indent="-106080" algn="l" rtl="0" fontAlgn="base">
        <a:spcBef>
          <a:spcPct val="20000"/>
        </a:spcBef>
        <a:spcAft>
          <a:spcPct val="0"/>
        </a:spcAft>
        <a:buChar char="»"/>
        <a:defRPr sz="928">
          <a:solidFill>
            <a:schemeClr val="tx1"/>
          </a:solidFill>
          <a:latin typeface="+mn-lt"/>
        </a:defRPr>
      </a:lvl8pPr>
      <a:lvl9pPr marL="1803350" indent="-106080" algn="l" rtl="0" fontAlgn="base">
        <a:spcBef>
          <a:spcPct val="20000"/>
        </a:spcBef>
        <a:spcAft>
          <a:spcPct val="0"/>
        </a:spcAft>
        <a:buChar char="»"/>
        <a:defRPr sz="928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424318" rtl="0" eaLnBrk="1" latinLnBrk="0" hangingPunct="1">
        <a:defRPr sz="836" kern="1200">
          <a:solidFill>
            <a:schemeClr val="tx1"/>
          </a:solidFill>
          <a:latin typeface="+mn-lt"/>
          <a:ea typeface="+mn-ea"/>
          <a:cs typeface="+mn-cs"/>
        </a:defRPr>
      </a:lvl1pPr>
      <a:lvl2pPr marL="212159" algn="l" defTabSz="424318" rtl="0" eaLnBrk="1" latinLnBrk="0" hangingPunct="1">
        <a:defRPr sz="836" kern="1200">
          <a:solidFill>
            <a:schemeClr val="tx1"/>
          </a:solidFill>
          <a:latin typeface="+mn-lt"/>
          <a:ea typeface="+mn-ea"/>
          <a:cs typeface="+mn-cs"/>
        </a:defRPr>
      </a:lvl2pPr>
      <a:lvl3pPr marL="424318" algn="l" defTabSz="424318" rtl="0" eaLnBrk="1" latinLnBrk="0" hangingPunct="1">
        <a:defRPr sz="836" kern="1200">
          <a:solidFill>
            <a:schemeClr val="tx1"/>
          </a:solidFill>
          <a:latin typeface="+mn-lt"/>
          <a:ea typeface="+mn-ea"/>
          <a:cs typeface="+mn-cs"/>
        </a:defRPr>
      </a:lvl3pPr>
      <a:lvl4pPr marL="636477" algn="l" defTabSz="424318" rtl="0" eaLnBrk="1" latinLnBrk="0" hangingPunct="1">
        <a:defRPr sz="836" kern="1200">
          <a:solidFill>
            <a:schemeClr val="tx1"/>
          </a:solidFill>
          <a:latin typeface="+mn-lt"/>
          <a:ea typeface="+mn-ea"/>
          <a:cs typeface="+mn-cs"/>
        </a:defRPr>
      </a:lvl4pPr>
      <a:lvl5pPr marL="848635" algn="l" defTabSz="424318" rtl="0" eaLnBrk="1" latinLnBrk="0" hangingPunct="1">
        <a:defRPr sz="836" kern="1200">
          <a:solidFill>
            <a:schemeClr val="tx1"/>
          </a:solidFill>
          <a:latin typeface="+mn-lt"/>
          <a:ea typeface="+mn-ea"/>
          <a:cs typeface="+mn-cs"/>
        </a:defRPr>
      </a:lvl5pPr>
      <a:lvl6pPr marL="1060794" algn="l" defTabSz="424318" rtl="0" eaLnBrk="1" latinLnBrk="0" hangingPunct="1">
        <a:defRPr sz="836" kern="1200">
          <a:solidFill>
            <a:schemeClr val="tx1"/>
          </a:solidFill>
          <a:latin typeface="+mn-lt"/>
          <a:ea typeface="+mn-ea"/>
          <a:cs typeface="+mn-cs"/>
        </a:defRPr>
      </a:lvl6pPr>
      <a:lvl7pPr marL="1272953" algn="l" defTabSz="424318" rtl="0" eaLnBrk="1" latinLnBrk="0" hangingPunct="1">
        <a:defRPr sz="836" kern="1200">
          <a:solidFill>
            <a:schemeClr val="tx1"/>
          </a:solidFill>
          <a:latin typeface="+mn-lt"/>
          <a:ea typeface="+mn-ea"/>
          <a:cs typeface="+mn-cs"/>
        </a:defRPr>
      </a:lvl7pPr>
      <a:lvl8pPr marL="1485111" algn="l" defTabSz="424318" rtl="0" eaLnBrk="1" latinLnBrk="0" hangingPunct="1">
        <a:defRPr sz="836" kern="1200">
          <a:solidFill>
            <a:schemeClr val="tx1"/>
          </a:solidFill>
          <a:latin typeface="+mn-lt"/>
          <a:ea typeface="+mn-ea"/>
          <a:cs typeface="+mn-cs"/>
        </a:defRPr>
      </a:lvl8pPr>
      <a:lvl9pPr marL="1697271" algn="l" defTabSz="424318" rtl="0" eaLnBrk="1" latinLnBrk="0" hangingPunct="1">
        <a:defRPr sz="83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195"/>
          <p:cNvSpPr>
            <a:spLocks noChangeShapeType="1"/>
          </p:cNvSpPr>
          <p:nvPr/>
        </p:nvSpPr>
        <p:spPr bwMode="auto">
          <a:xfrm>
            <a:off x="805817" y="1005840"/>
            <a:ext cx="21787" cy="6052386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sz="619"/>
          </a:p>
        </p:txBody>
      </p:sp>
      <p:sp>
        <p:nvSpPr>
          <p:cNvPr id="3" name="Line 195"/>
          <p:cNvSpPr>
            <a:spLocks noChangeShapeType="1"/>
          </p:cNvSpPr>
          <p:nvPr/>
        </p:nvSpPr>
        <p:spPr bwMode="auto">
          <a:xfrm flipH="1">
            <a:off x="6726259" y="1035674"/>
            <a:ext cx="18510" cy="6022553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sz="619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ABE53D20-F973-753C-FAC0-5396ADB3B302}"/>
              </a:ext>
            </a:extLst>
          </p:cNvPr>
          <p:cNvGrpSpPr/>
          <p:nvPr/>
        </p:nvGrpSpPr>
        <p:grpSpPr>
          <a:xfrm>
            <a:off x="1554520" y="2491375"/>
            <a:ext cx="943040" cy="1100642"/>
            <a:chOff x="6613396" y="2779463"/>
            <a:chExt cx="1336465" cy="1344700"/>
          </a:xfrm>
        </p:grpSpPr>
        <p:sp>
          <p:nvSpPr>
            <p:cNvPr id="5" name="Line 196">
              <a:extLst>
                <a:ext uri="{FF2B5EF4-FFF2-40B4-BE49-F238E27FC236}">
                  <a16:creationId xmlns:a16="http://schemas.microsoft.com/office/drawing/2014/main" id="{D099E440-3DAE-EEB5-7D0F-7B51C7AAE1A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613396" y="2792414"/>
              <a:ext cx="15845" cy="133016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619"/>
            </a:p>
          </p:txBody>
        </p:sp>
        <p:sp>
          <p:nvSpPr>
            <p:cNvPr id="6" name="Line 197">
              <a:extLst>
                <a:ext uri="{FF2B5EF4-FFF2-40B4-BE49-F238E27FC236}">
                  <a16:creationId xmlns:a16="http://schemas.microsoft.com/office/drawing/2014/main" id="{ADEB242A-88A7-E2C2-F802-111BBA5788B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613396" y="2801939"/>
              <a:ext cx="1332351" cy="1424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619"/>
            </a:p>
          </p:txBody>
        </p:sp>
        <p:sp>
          <p:nvSpPr>
            <p:cNvPr id="7" name="Line 198">
              <a:extLst>
                <a:ext uri="{FF2B5EF4-FFF2-40B4-BE49-F238E27FC236}">
                  <a16:creationId xmlns:a16="http://schemas.microsoft.com/office/drawing/2014/main" id="{9D027816-9AE8-8AE7-001C-BFC78679A46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939542" y="2779463"/>
              <a:ext cx="10319" cy="1314759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619" dirty="0"/>
            </a:p>
          </p:txBody>
        </p:sp>
        <p:sp>
          <p:nvSpPr>
            <p:cNvPr id="8" name="Line 199">
              <a:extLst>
                <a:ext uri="{FF2B5EF4-FFF2-40B4-BE49-F238E27FC236}">
                  <a16:creationId xmlns:a16="http://schemas.microsoft.com/office/drawing/2014/main" id="{D21C4143-A307-0B7E-2F07-20B9087627B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6613396" y="4122739"/>
              <a:ext cx="1332351" cy="1424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619"/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00E8EEC2-BEF7-13CF-DB0B-7B11C77CA8A5}"/>
              </a:ext>
            </a:extLst>
          </p:cNvPr>
          <p:cNvGrpSpPr/>
          <p:nvPr/>
        </p:nvGrpSpPr>
        <p:grpSpPr>
          <a:xfrm>
            <a:off x="3363070" y="2451042"/>
            <a:ext cx="943040" cy="1100642"/>
            <a:chOff x="6613396" y="2779463"/>
            <a:chExt cx="1336465" cy="1344700"/>
          </a:xfrm>
        </p:grpSpPr>
        <p:sp>
          <p:nvSpPr>
            <p:cNvPr id="10" name="Line 196">
              <a:extLst>
                <a:ext uri="{FF2B5EF4-FFF2-40B4-BE49-F238E27FC236}">
                  <a16:creationId xmlns:a16="http://schemas.microsoft.com/office/drawing/2014/main" id="{9886F880-385A-8A45-BFD2-B8A5540BCD0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613396" y="2792414"/>
              <a:ext cx="15845" cy="133016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619"/>
            </a:p>
          </p:txBody>
        </p:sp>
        <p:sp>
          <p:nvSpPr>
            <p:cNvPr id="11" name="Line 197">
              <a:extLst>
                <a:ext uri="{FF2B5EF4-FFF2-40B4-BE49-F238E27FC236}">
                  <a16:creationId xmlns:a16="http://schemas.microsoft.com/office/drawing/2014/main" id="{EC764A55-3AD7-41D0-5472-87577F082B1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613396" y="2801939"/>
              <a:ext cx="1332351" cy="1424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619"/>
            </a:p>
          </p:txBody>
        </p:sp>
        <p:sp>
          <p:nvSpPr>
            <p:cNvPr id="12" name="Line 198">
              <a:extLst>
                <a:ext uri="{FF2B5EF4-FFF2-40B4-BE49-F238E27FC236}">
                  <a16:creationId xmlns:a16="http://schemas.microsoft.com/office/drawing/2014/main" id="{C16C7778-4FB1-5C42-F56A-0E1F65BDBE1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939542" y="2779463"/>
              <a:ext cx="10319" cy="1314759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619"/>
            </a:p>
          </p:txBody>
        </p:sp>
        <p:sp>
          <p:nvSpPr>
            <p:cNvPr id="13" name="Line 199">
              <a:extLst>
                <a:ext uri="{FF2B5EF4-FFF2-40B4-BE49-F238E27FC236}">
                  <a16:creationId xmlns:a16="http://schemas.microsoft.com/office/drawing/2014/main" id="{3EF92104-D46D-AF38-CE5C-A538659DA7E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6613396" y="4122739"/>
              <a:ext cx="1332351" cy="1424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619"/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EFCC53CF-EB8E-FEA3-AC4C-04B2F2C67334}"/>
              </a:ext>
            </a:extLst>
          </p:cNvPr>
          <p:cNvGrpSpPr/>
          <p:nvPr/>
        </p:nvGrpSpPr>
        <p:grpSpPr>
          <a:xfrm>
            <a:off x="5085447" y="2437617"/>
            <a:ext cx="943040" cy="1100642"/>
            <a:chOff x="6613396" y="2779463"/>
            <a:chExt cx="1336465" cy="1344700"/>
          </a:xfrm>
        </p:grpSpPr>
        <p:sp>
          <p:nvSpPr>
            <p:cNvPr id="15" name="Line 196">
              <a:extLst>
                <a:ext uri="{FF2B5EF4-FFF2-40B4-BE49-F238E27FC236}">
                  <a16:creationId xmlns:a16="http://schemas.microsoft.com/office/drawing/2014/main" id="{82A9B323-C438-35DC-AA6C-DACA4ACB29B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613396" y="2792414"/>
              <a:ext cx="15845" cy="133016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619"/>
            </a:p>
          </p:txBody>
        </p:sp>
        <p:sp>
          <p:nvSpPr>
            <p:cNvPr id="16" name="Line 197">
              <a:extLst>
                <a:ext uri="{FF2B5EF4-FFF2-40B4-BE49-F238E27FC236}">
                  <a16:creationId xmlns:a16="http://schemas.microsoft.com/office/drawing/2014/main" id="{9419488C-52DE-3B1C-024F-CAE8AFABEA6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613396" y="2801939"/>
              <a:ext cx="1332351" cy="1424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619"/>
            </a:p>
          </p:txBody>
        </p:sp>
        <p:sp>
          <p:nvSpPr>
            <p:cNvPr id="17" name="Line 198">
              <a:extLst>
                <a:ext uri="{FF2B5EF4-FFF2-40B4-BE49-F238E27FC236}">
                  <a16:creationId xmlns:a16="http://schemas.microsoft.com/office/drawing/2014/main" id="{6E39CE28-EAD7-F19B-038D-4057552C148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939542" y="2779463"/>
              <a:ext cx="10319" cy="1314759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619"/>
            </a:p>
          </p:txBody>
        </p:sp>
        <p:sp>
          <p:nvSpPr>
            <p:cNvPr id="18" name="Line 199">
              <a:extLst>
                <a:ext uri="{FF2B5EF4-FFF2-40B4-BE49-F238E27FC236}">
                  <a16:creationId xmlns:a16="http://schemas.microsoft.com/office/drawing/2014/main" id="{69AB0A9A-7F32-2E78-14DD-86E917092D7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6613396" y="4122739"/>
              <a:ext cx="1332351" cy="1424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619"/>
            </a:p>
          </p:txBody>
        </p:sp>
      </p:grpSp>
      <p:sp>
        <p:nvSpPr>
          <p:cNvPr id="19" name="Line 196">
            <a:extLst>
              <a:ext uri="{FF2B5EF4-FFF2-40B4-BE49-F238E27FC236}">
                <a16:creationId xmlns:a16="http://schemas.microsoft.com/office/drawing/2014/main" id="{FB237997-81BF-CF76-0AFB-47B7F522D83C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528284" y="1035678"/>
            <a:ext cx="37354" cy="709803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sz="619"/>
          </a:p>
        </p:txBody>
      </p:sp>
      <p:sp>
        <p:nvSpPr>
          <p:cNvPr id="20" name="Line 197">
            <a:extLst>
              <a:ext uri="{FF2B5EF4-FFF2-40B4-BE49-F238E27FC236}">
                <a16:creationId xmlns:a16="http://schemas.microsoft.com/office/drawing/2014/main" id="{AA1A077B-4781-10F4-99DC-91672C825FE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508677" y="1079309"/>
            <a:ext cx="872458" cy="1754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sz="619"/>
          </a:p>
        </p:txBody>
      </p:sp>
      <p:sp>
        <p:nvSpPr>
          <p:cNvPr id="21" name="Line 198">
            <a:extLst>
              <a:ext uri="{FF2B5EF4-FFF2-40B4-BE49-F238E27FC236}">
                <a16:creationId xmlns:a16="http://schemas.microsoft.com/office/drawing/2014/main" id="{EDF6F05C-E646-44E8-79F9-E4EDBAEEAF41}"/>
              </a:ext>
            </a:extLst>
          </p:cNvPr>
          <p:cNvSpPr>
            <a:spLocks noChangeShapeType="1"/>
          </p:cNvSpPr>
          <p:nvPr/>
        </p:nvSpPr>
        <p:spPr bwMode="auto">
          <a:xfrm>
            <a:off x="2493288" y="1070361"/>
            <a:ext cx="15386" cy="65191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sz="619"/>
          </a:p>
        </p:txBody>
      </p:sp>
      <p:sp>
        <p:nvSpPr>
          <p:cNvPr id="22" name="Line 199">
            <a:extLst>
              <a:ext uri="{FF2B5EF4-FFF2-40B4-BE49-F238E27FC236}">
                <a16:creationId xmlns:a16="http://schemas.microsoft.com/office/drawing/2014/main" id="{B1B77ED6-EE7A-BAE3-E749-9FAA56E3058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528281" y="1724790"/>
            <a:ext cx="940137" cy="1166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sz="619"/>
          </a:p>
        </p:txBody>
      </p:sp>
      <p:sp>
        <p:nvSpPr>
          <p:cNvPr id="23" name="Line 196">
            <a:extLst>
              <a:ext uri="{FF2B5EF4-FFF2-40B4-BE49-F238E27FC236}">
                <a16:creationId xmlns:a16="http://schemas.microsoft.com/office/drawing/2014/main" id="{6A7716C7-C0EF-DB14-6752-AA11224E02BD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381137" y="1070365"/>
            <a:ext cx="1451" cy="733734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sz="619"/>
          </a:p>
        </p:txBody>
      </p:sp>
      <p:sp>
        <p:nvSpPr>
          <p:cNvPr id="24" name="Line 197">
            <a:extLst>
              <a:ext uri="{FF2B5EF4-FFF2-40B4-BE49-F238E27FC236}">
                <a16:creationId xmlns:a16="http://schemas.microsoft.com/office/drawing/2014/main" id="{39B62318-359D-D27B-A379-4C1EF042CFA8}"/>
              </a:ext>
            </a:extLst>
          </p:cNvPr>
          <p:cNvSpPr>
            <a:spLocks noChangeShapeType="1"/>
          </p:cNvSpPr>
          <p:nvPr/>
        </p:nvSpPr>
        <p:spPr bwMode="auto">
          <a:xfrm>
            <a:off x="4314447" y="1081807"/>
            <a:ext cx="811357" cy="1162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sz="619"/>
          </a:p>
        </p:txBody>
      </p:sp>
      <p:sp>
        <p:nvSpPr>
          <p:cNvPr id="25" name="Line 198">
            <a:extLst>
              <a:ext uri="{FF2B5EF4-FFF2-40B4-BE49-F238E27FC236}">
                <a16:creationId xmlns:a16="http://schemas.microsoft.com/office/drawing/2014/main" id="{8FAA8A8B-CE75-ABB5-8F2A-446CC2250127}"/>
              </a:ext>
            </a:extLst>
          </p:cNvPr>
          <p:cNvSpPr>
            <a:spLocks noChangeShapeType="1"/>
          </p:cNvSpPr>
          <p:nvPr/>
        </p:nvSpPr>
        <p:spPr bwMode="auto">
          <a:xfrm>
            <a:off x="4314445" y="1070365"/>
            <a:ext cx="11180" cy="710527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sz="619"/>
          </a:p>
        </p:txBody>
      </p:sp>
      <p:sp>
        <p:nvSpPr>
          <p:cNvPr id="26" name="Line 199">
            <a:extLst>
              <a:ext uri="{FF2B5EF4-FFF2-40B4-BE49-F238E27FC236}">
                <a16:creationId xmlns:a16="http://schemas.microsoft.com/office/drawing/2014/main" id="{D015FA58-2DFC-8E4F-CF7B-441E9B47B59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345231" y="1783408"/>
            <a:ext cx="940137" cy="1166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sz="619" dirty="0"/>
          </a:p>
        </p:txBody>
      </p:sp>
      <p:sp>
        <p:nvSpPr>
          <p:cNvPr id="27" name="Line 196">
            <a:extLst>
              <a:ext uri="{FF2B5EF4-FFF2-40B4-BE49-F238E27FC236}">
                <a16:creationId xmlns:a16="http://schemas.microsoft.com/office/drawing/2014/main" id="{5FA1CA41-6DD7-FD86-0B4D-A11BE2CDE32E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085443" y="1070366"/>
            <a:ext cx="11180" cy="712591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sz="619"/>
          </a:p>
        </p:txBody>
      </p:sp>
      <p:sp>
        <p:nvSpPr>
          <p:cNvPr id="28" name="Line 197">
            <a:extLst>
              <a:ext uri="{FF2B5EF4-FFF2-40B4-BE49-F238E27FC236}">
                <a16:creationId xmlns:a16="http://schemas.microsoft.com/office/drawing/2014/main" id="{CCE8E870-DA6F-2CB3-08AD-F92CE255BE42}"/>
              </a:ext>
            </a:extLst>
          </p:cNvPr>
          <p:cNvSpPr>
            <a:spLocks noChangeShapeType="1"/>
          </p:cNvSpPr>
          <p:nvPr/>
        </p:nvSpPr>
        <p:spPr bwMode="auto">
          <a:xfrm>
            <a:off x="5961670" y="1005840"/>
            <a:ext cx="822156" cy="17536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sz="619"/>
          </a:p>
        </p:txBody>
      </p:sp>
      <p:sp>
        <p:nvSpPr>
          <p:cNvPr id="29" name="Line 198">
            <a:extLst>
              <a:ext uri="{FF2B5EF4-FFF2-40B4-BE49-F238E27FC236}">
                <a16:creationId xmlns:a16="http://schemas.microsoft.com/office/drawing/2014/main" id="{40CE49DF-43F1-6355-83C8-4DA3C30906F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999411" y="1035679"/>
            <a:ext cx="7172" cy="726587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sz="619"/>
          </a:p>
        </p:txBody>
      </p:sp>
      <p:sp>
        <p:nvSpPr>
          <p:cNvPr id="30" name="Line 199">
            <a:extLst>
              <a:ext uri="{FF2B5EF4-FFF2-40B4-BE49-F238E27FC236}">
                <a16:creationId xmlns:a16="http://schemas.microsoft.com/office/drawing/2014/main" id="{E435E6DE-FBF7-E03D-8B7F-73B9FE8FA1A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059270" y="1762266"/>
            <a:ext cx="940137" cy="1166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sz="619"/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ABE53D20-F973-753C-FAC0-5396ADB3B302}"/>
              </a:ext>
            </a:extLst>
          </p:cNvPr>
          <p:cNvGrpSpPr/>
          <p:nvPr/>
        </p:nvGrpSpPr>
        <p:grpSpPr>
          <a:xfrm>
            <a:off x="1422654" y="4258347"/>
            <a:ext cx="943040" cy="1100642"/>
            <a:chOff x="6613396" y="2779463"/>
            <a:chExt cx="1336465" cy="1344700"/>
          </a:xfrm>
        </p:grpSpPr>
        <p:sp>
          <p:nvSpPr>
            <p:cNvPr id="32" name="Line 196">
              <a:extLst>
                <a:ext uri="{FF2B5EF4-FFF2-40B4-BE49-F238E27FC236}">
                  <a16:creationId xmlns:a16="http://schemas.microsoft.com/office/drawing/2014/main" id="{D099E440-3DAE-EEB5-7D0F-7B51C7AAE1A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613396" y="2792414"/>
              <a:ext cx="15845" cy="133016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619"/>
            </a:p>
          </p:txBody>
        </p:sp>
        <p:sp>
          <p:nvSpPr>
            <p:cNvPr id="33" name="Line 197">
              <a:extLst>
                <a:ext uri="{FF2B5EF4-FFF2-40B4-BE49-F238E27FC236}">
                  <a16:creationId xmlns:a16="http://schemas.microsoft.com/office/drawing/2014/main" id="{ADEB242A-88A7-E2C2-F802-111BBA5788B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613396" y="2801939"/>
              <a:ext cx="1332351" cy="1424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619"/>
            </a:p>
          </p:txBody>
        </p:sp>
        <p:sp>
          <p:nvSpPr>
            <p:cNvPr id="34" name="Line 198">
              <a:extLst>
                <a:ext uri="{FF2B5EF4-FFF2-40B4-BE49-F238E27FC236}">
                  <a16:creationId xmlns:a16="http://schemas.microsoft.com/office/drawing/2014/main" id="{9D027816-9AE8-8AE7-001C-BFC78679A46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939542" y="2779463"/>
              <a:ext cx="10319" cy="1314759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619" dirty="0"/>
            </a:p>
          </p:txBody>
        </p:sp>
        <p:sp>
          <p:nvSpPr>
            <p:cNvPr id="35" name="Line 199">
              <a:extLst>
                <a:ext uri="{FF2B5EF4-FFF2-40B4-BE49-F238E27FC236}">
                  <a16:creationId xmlns:a16="http://schemas.microsoft.com/office/drawing/2014/main" id="{D21C4143-A307-0B7E-2F07-20B9087627B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6613396" y="4122739"/>
              <a:ext cx="1332351" cy="1424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619"/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00E8EEC2-BEF7-13CF-DB0B-7B11C77CA8A5}"/>
              </a:ext>
            </a:extLst>
          </p:cNvPr>
          <p:cNvGrpSpPr/>
          <p:nvPr/>
        </p:nvGrpSpPr>
        <p:grpSpPr>
          <a:xfrm>
            <a:off x="3231203" y="4218014"/>
            <a:ext cx="943040" cy="1100642"/>
            <a:chOff x="6613396" y="2779463"/>
            <a:chExt cx="1336465" cy="1344700"/>
          </a:xfrm>
        </p:grpSpPr>
        <p:sp>
          <p:nvSpPr>
            <p:cNvPr id="37" name="Line 196">
              <a:extLst>
                <a:ext uri="{FF2B5EF4-FFF2-40B4-BE49-F238E27FC236}">
                  <a16:creationId xmlns:a16="http://schemas.microsoft.com/office/drawing/2014/main" id="{9886F880-385A-8A45-BFD2-B8A5540BCD0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613396" y="2792414"/>
              <a:ext cx="15845" cy="133016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619"/>
            </a:p>
          </p:txBody>
        </p:sp>
        <p:sp>
          <p:nvSpPr>
            <p:cNvPr id="38" name="Line 197">
              <a:extLst>
                <a:ext uri="{FF2B5EF4-FFF2-40B4-BE49-F238E27FC236}">
                  <a16:creationId xmlns:a16="http://schemas.microsoft.com/office/drawing/2014/main" id="{EC764A55-3AD7-41D0-5472-87577F082B1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613396" y="2801939"/>
              <a:ext cx="1332351" cy="1424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619"/>
            </a:p>
          </p:txBody>
        </p:sp>
        <p:sp>
          <p:nvSpPr>
            <p:cNvPr id="39" name="Line 198">
              <a:extLst>
                <a:ext uri="{FF2B5EF4-FFF2-40B4-BE49-F238E27FC236}">
                  <a16:creationId xmlns:a16="http://schemas.microsoft.com/office/drawing/2014/main" id="{C16C7778-4FB1-5C42-F56A-0E1F65BDBE1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939542" y="2779463"/>
              <a:ext cx="10319" cy="1314759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619"/>
            </a:p>
          </p:txBody>
        </p:sp>
        <p:sp>
          <p:nvSpPr>
            <p:cNvPr id="40" name="Line 199">
              <a:extLst>
                <a:ext uri="{FF2B5EF4-FFF2-40B4-BE49-F238E27FC236}">
                  <a16:creationId xmlns:a16="http://schemas.microsoft.com/office/drawing/2014/main" id="{3EF92104-D46D-AF38-CE5C-A538659DA7E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6613396" y="4122739"/>
              <a:ext cx="1332351" cy="1424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619"/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EFCC53CF-EB8E-FEA3-AC4C-04B2F2C67334}"/>
              </a:ext>
            </a:extLst>
          </p:cNvPr>
          <p:cNvGrpSpPr/>
          <p:nvPr/>
        </p:nvGrpSpPr>
        <p:grpSpPr>
          <a:xfrm>
            <a:off x="4953581" y="4204589"/>
            <a:ext cx="943040" cy="1100642"/>
            <a:chOff x="6613396" y="2779463"/>
            <a:chExt cx="1336465" cy="1344700"/>
          </a:xfrm>
        </p:grpSpPr>
        <p:sp>
          <p:nvSpPr>
            <p:cNvPr id="42" name="Line 196">
              <a:extLst>
                <a:ext uri="{FF2B5EF4-FFF2-40B4-BE49-F238E27FC236}">
                  <a16:creationId xmlns:a16="http://schemas.microsoft.com/office/drawing/2014/main" id="{82A9B323-C438-35DC-AA6C-DACA4ACB29B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613396" y="2792414"/>
              <a:ext cx="15845" cy="133016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619"/>
            </a:p>
          </p:txBody>
        </p:sp>
        <p:sp>
          <p:nvSpPr>
            <p:cNvPr id="43" name="Line 197">
              <a:extLst>
                <a:ext uri="{FF2B5EF4-FFF2-40B4-BE49-F238E27FC236}">
                  <a16:creationId xmlns:a16="http://schemas.microsoft.com/office/drawing/2014/main" id="{9419488C-52DE-3B1C-024F-CAE8AFABEA6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613396" y="2801939"/>
              <a:ext cx="1332351" cy="1424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619"/>
            </a:p>
          </p:txBody>
        </p:sp>
        <p:sp>
          <p:nvSpPr>
            <p:cNvPr id="44" name="Line 198">
              <a:extLst>
                <a:ext uri="{FF2B5EF4-FFF2-40B4-BE49-F238E27FC236}">
                  <a16:creationId xmlns:a16="http://schemas.microsoft.com/office/drawing/2014/main" id="{6E39CE28-EAD7-F19B-038D-4057552C148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939542" y="2779463"/>
              <a:ext cx="10319" cy="1314759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619"/>
            </a:p>
          </p:txBody>
        </p:sp>
        <p:sp>
          <p:nvSpPr>
            <p:cNvPr id="45" name="Line 199">
              <a:extLst>
                <a:ext uri="{FF2B5EF4-FFF2-40B4-BE49-F238E27FC236}">
                  <a16:creationId xmlns:a16="http://schemas.microsoft.com/office/drawing/2014/main" id="{69AB0A9A-7F32-2E78-14DD-86E917092D7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6613396" y="4122739"/>
              <a:ext cx="1332351" cy="1424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619"/>
            </a:p>
          </p:txBody>
        </p:sp>
      </p:grpSp>
      <p:sp>
        <p:nvSpPr>
          <p:cNvPr id="46" name="Line 197">
            <a:extLst>
              <a:ext uri="{FF2B5EF4-FFF2-40B4-BE49-F238E27FC236}">
                <a16:creationId xmlns:a16="http://schemas.microsoft.com/office/drawing/2014/main" id="{AA1A077B-4781-10F4-99DC-91672C825FE8}"/>
              </a:ext>
            </a:extLst>
          </p:cNvPr>
          <p:cNvSpPr>
            <a:spLocks noChangeShapeType="1"/>
          </p:cNvSpPr>
          <p:nvPr/>
        </p:nvSpPr>
        <p:spPr bwMode="auto">
          <a:xfrm>
            <a:off x="792957" y="1029817"/>
            <a:ext cx="699874" cy="5427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sz="619"/>
          </a:p>
        </p:txBody>
      </p:sp>
      <p:sp>
        <p:nvSpPr>
          <p:cNvPr id="47" name="Text Box 21"/>
          <p:cNvSpPr txBox="1">
            <a:spLocks noChangeArrowheads="1"/>
          </p:cNvSpPr>
          <p:nvPr/>
        </p:nvSpPr>
        <p:spPr bwMode="auto">
          <a:xfrm>
            <a:off x="2303456" y="101127"/>
            <a:ext cx="3066306" cy="10064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980" b="1" dirty="0"/>
              <a:t>2023 Post 7 </a:t>
            </a:r>
            <a:r>
              <a:rPr lang="en-US" altLang="en-US" sz="1980" b="1" dirty="0" err="1"/>
              <a:t>Preshift</a:t>
            </a:r>
            <a:r>
              <a:rPr lang="en-US" altLang="en-US" sz="1980" b="1" dirty="0"/>
              <a:t> Contest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980" b="1" dirty="0"/>
              <a:t>Ventilation Plan</a:t>
            </a:r>
          </a:p>
        </p:txBody>
      </p:sp>
      <p:sp>
        <p:nvSpPr>
          <p:cNvPr id="49" name="Text Box 1074">
            <a:extLst>
              <a:ext uri="{FF2B5EF4-FFF2-40B4-BE49-F238E27FC236}">
                <a16:creationId xmlns:a16="http://schemas.microsoft.com/office/drawing/2014/main" id="{E2310E0E-8FF5-F5C3-6C7A-642CA800C3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25307" y="7218723"/>
            <a:ext cx="5469255" cy="23498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155" dirty="0">
                <a:latin typeface="Arial" panose="020B0604020202020204" pitchFamily="34" charset="0"/>
              </a:rPr>
              <a:t>Line curtain required where the continuous miner is cutting or loading coal.</a:t>
            </a:r>
          </a:p>
          <a:p>
            <a:pPr eaLnBrk="1" hangingPunct="1">
              <a:lnSpc>
                <a:spcPct val="130000"/>
              </a:lnSpc>
              <a:spcBef>
                <a:spcPct val="0"/>
              </a:spcBef>
              <a:buFontTx/>
              <a:buNone/>
            </a:pPr>
            <a:r>
              <a:rPr lang="en-US" altLang="en-US" sz="1155" dirty="0">
                <a:latin typeface="Arial" panose="020B0604020202020204" pitchFamily="34" charset="0"/>
              </a:rPr>
              <a:t>Line curtain required in face area where the roof bolting machine is located.</a:t>
            </a:r>
          </a:p>
          <a:p>
            <a:pPr eaLnBrk="1" hangingPunct="1">
              <a:lnSpc>
                <a:spcPct val="130000"/>
              </a:lnSpc>
              <a:spcBef>
                <a:spcPct val="0"/>
              </a:spcBef>
              <a:buFontTx/>
              <a:buNone/>
            </a:pPr>
            <a:r>
              <a:rPr lang="en-US" altLang="en-US" sz="1155" dirty="0">
                <a:latin typeface="Arial" panose="020B0604020202020204" pitchFamily="34" charset="0"/>
              </a:rPr>
              <a:t>Line curtain required to be maintained 10 ft. from the deepest point of penetration.</a:t>
            </a:r>
          </a:p>
          <a:p>
            <a:pPr eaLnBrk="1" hangingPunct="1">
              <a:lnSpc>
                <a:spcPct val="130000"/>
              </a:lnSpc>
              <a:spcBef>
                <a:spcPct val="0"/>
              </a:spcBef>
              <a:buFontTx/>
              <a:buNone/>
            </a:pPr>
            <a:r>
              <a:rPr lang="en-US" altLang="en-US" sz="1155" dirty="0">
                <a:latin typeface="Arial" panose="020B0604020202020204" pitchFamily="34" charset="0"/>
              </a:rPr>
              <a:t>A minimum of 12, 000 CFM required in the last open crosscut.</a:t>
            </a:r>
          </a:p>
          <a:p>
            <a:pPr eaLnBrk="1" hangingPunct="1">
              <a:lnSpc>
                <a:spcPct val="130000"/>
              </a:lnSpc>
              <a:spcBef>
                <a:spcPct val="0"/>
              </a:spcBef>
              <a:buFontTx/>
              <a:buNone/>
            </a:pPr>
            <a:r>
              <a:rPr lang="en-US" altLang="en-US" sz="1155" dirty="0">
                <a:latin typeface="Arial" panose="020B0604020202020204" pitchFamily="34" charset="0"/>
              </a:rPr>
              <a:t>Maximum cut depth not to exceed 20 ft.</a:t>
            </a:r>
          </a:p>
          <a:p>
            <a:pPr eaLnBrk="1" hangingPunct="1">
              <a:lnSpc>
                <a:spcPct val="130000"/>
              </a:lnSpc>
              <a:spcBef>
                <a:spcPct val="0"/>
              </a:spcBef>
              <a:buFontTx/>
              <a:buNone/>
            </a:pPr>
            <a:r>
              <a:rPr lang="en-US" altLang="en-US" sz="1155" dirty="0">
                <a:latin typeface="Arial" panose="020B0604020202020204" pitchFamily="34" charset="0"/>
              </a:rPr>
              <a:t>Minimum quantity of 1,500 CFM required in each idle place.</a:t>
            </a:r>
          </a:p>
          <a:p>
            <a:pPr eaLnBrk="1" hangingPunct="1">
              <a:lnSpc>
                <a:spcPct val="130000"/>
              </a:lnSpc>
              <a:spcBef>
                <a:spcPct val="0"/>
              </a:spcBef>
              <a:buFontTx/>
              <a:buNone/>
            </a:pPr>
            <a:r>
              <a:rPr lang="en-US" altLang="en-US" sz="1155" dirty="0">
                <a:latin typeface="Arial" panose="020B0604020202020204" pitchFamily="34" charset="0"/>
              </a:rPr>
              <a:t>CH4 checks will be conducted according to State/Federal regulations.</a:t>
            </a:r>
          </a:p>
          <a:p>
            <a:pPr eaLnBrk="1" hangingPunct="1">
              <a:lnSpc>
                <a:spcPct val="130000"/>
              </a:lnSpc>
              <a:spcBef>
                <a:spcPct val="0"/>
              </a:spcBef>
              <a:buFontTx/>
              <a:buNone/>
            </a:pPr>
            <a:r>
              <a:rPr lang="en-US" altLang="en-US" sz="1155" dirty="0">
                <a:latin typeface="Arial" panose="020B0604020202020204" pitchFamily="34" charset="0"/>
              </a:rPr>
              <a:t>All face ventilation is exhausting.</a:t>
            </a:r>
          </a:p>
          <a:p>
            <a:pPr eaLnBrk="1" hangingPunct="1">
              <a:lnSpc>
                <a:spcPct val="130000"/>
              </a:lnSpc>
              <a:spcBef>
                <a:spcPct val="0"/>
              </a:spcBef>
              <a:buFontTx/>
              <a:buNone/>
            </a:pPr>
            <a:endParaRPr lang="en-US" altLang="en-US" sz="1155" dirty="0">
              <a:latin typeface="Arial" panose="020B0604020202020204" pitchFamily="34" charset="0"/>
            </a:endParaRPr>
          </a:p>
        </p:txBody>
      </p:sp>
      <p:grpSp>
        <p:nvGrpSpPr>
          <p:cNvPr id="50" name="Group 49">
            <a:extLst>
              <a:ext uri="{FF2B5EF4-FFF2-40B4-BE49-F238E27FC236}">
                <a16:creationId xmlns:a16="http://schemas.microsoft.com/office/drawing/2014/main" id="{ABE53D20-F973-753C-FAC0-5396ADB3B302}"/>
              </a:ext>
            </a:extLst>
          </p:cNvPr>
          <p:cNvGrpSpPr/>
          <p:nvPr/>
        </p:nvGrpSpPr>
        <p:grpSpPr>
          <a:xfrm>
            <a:off x="1478457" y="5982095"/>
            <a:ext cx="943040" cy="1100642"/>
            <a:chOff x="6613396" y="2779463"/>
            <a:chExt cx="1336465" cy="1344700"/>
          </a:xfrm>
        </p:grpSpPr>
        <p:sp>
          <p:nvSpPr>
            <p:cNvPr id="51" name="Line 196">
              <a:extLst>
                <a:ext uri="{FF2B5EF4-FFF2-40B4-BE49-F238E27FC236}">
                  <a16:creationId xmlns:a16="http://schemas.microsoft.com/office/drawing/2014/main" id="{D099E440-3DAE-EEB5-7D0F-7B51C7AAE1A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613396" y="2792414"/>
              <a:ext cx="15845" cy="133016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619"/>
            </a:p>
          </p:txBody>
        </p:sp>
        <p:sp>
          <p:nvSpPr>
            <p:cNvPr id="52" name="Line 197">
              <a:extLst>
                <a:ext uri="{FF2B5EF4-FFF2-40B4-BE49-F238E27FC236}">
                  <a16:creationId xmlns:a16="http://schemas.microsoft.com/office/drawing/2014/main" id="{ADEB242A-88A7-E2C2-F802-111BBA5788B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613396" y="2801939"/>
              <a:ext cx="1332351" cy="1424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619"/>
            </a:p>
          </p:txBody>
        </p:sp>
        <p:sp>
          <p:nvSpPr>
            <p:cNvPr id="53" name="Line 198">
              <a:extLst>
                <a:ext uri="{FF2B5EF4-FFF2-40B4-BE49-F238E27FC236}">
                  <a16:creationId xmlns:a16="http://schemas.microsoft.com/office/drawing/2014/main" id="{9D027816-9AE8-8AE7-001C-BFC78679A46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939542" y="2779463"/>
              <a:ext cx="10319" cy="1314759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619" dirty="0"/>
            </a:p>
          </p:txBody>
        </p:sp>
        <p:sp>
          <p:nvSpPr>
            <p:cNvPr id="54" name="Line 199">
              <a:extLst>
                <a:ext uri="{FF2B5EF4-FFF2-40B4-BE49-F238E27FC236}">
                  <a16:creationId xmlns:a16="http://schemas.microsoft.com/office/drawing/2014/main" id="{D21C4143-A307-0B7E-2F07-20B9087627B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6613396" y="4122739"/>
              <a:ext cx="1332351" cy="1424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619"/>
            </a:p>
          </p:txBody>
        </p: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00E8EEC2-BEF7-13CF-DB0B-7B11C77CA8A5}"/>
              </a:ext>
            </a:extLst>
          </p:cNvPr>
          <p:cNvGrpSpPr/>
          <p:nvPr/>
        </p:nvGrpSpPr>
        <p:grpSpPr>
          <a:xfrm>
            <a:off x="3287006" y="5941762"/>
            <a:ext cx="943040" cy="1100642"/>
            <a:chOff x="6613396" y="2779463"/>
            <a:chExt cx="1336465" cy="1344700"/>
          </a:xfrm>
        </p:grpSpPr>
        <p:sp>
          <p:nvSpPr>
            <p:cNvPr id="56" name="Line 196">
              <a:extLst>
                <a:ext uri="{FF2B5EF4-FFF2-40B4-BE49-F238E27FC236}">
                  <a16:creationId xmlns:a16="http://schemas.microsoft.com/office/drawing/2014/main" id="{9886F880-385A-8A45-BFD2-B8A5540BCD0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613396" y="2792414"/>
              <a:ext cx="15845" cy="133016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619"/>
            </a:p>
          </p:txBody>
        </p:sp>
        <p:sp>
          <p:nvSpPr>
            <p:cNvPr id="57" name="Line 197">
              <a:extLst>
                <a:ext uri="{FF2B5EF4-FFF2-40B4-BE49-F238E27FC236}">
                  <a16:creationId xmlns:a16="http://schemas.microsoft.com/office/drawing/2014/main" id="{EC764A55-3AD7-41D0-5472-87577F082B1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613396" y="2801939"/>
              <a:ext cx="1332351" cy="1424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619"/>
            </a:p>
          </p:txBody>
        </p:sp>
        <p:sp>
          <p:nvSpPr>
            <p:cNvPr id="58" name="Line 198">
              <a:extLst>
                <a:ext uri="{FF2B5EF4-FFF2-40B4-BE49-F238E27FC236}">
                  <a16:creationId xmlns:a16="http://schemas.microsoft.com/office/drawing/2014/main" id="{C16C7778-4FB1-5C42-F56A-0E1F65BDBE1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939542" y="2779463"/>
              <a:ext cx="10319" cy="1314759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619"/>
            </a:p>
          </p:txBody>
        </p:sp>
        <p:sp>
          <p:nvSpPr>
            <p:cNvPr id="59" name="Line 199">
              <a:extLst>
                <a:ext uri="{FF2B5EF4-FFF2-40B4-BE49-F238E27FC236}">
                  <a16:creationId xmlns:a16="http://schemas.microsoft.com/office/drawing/2014/main" id="{3EF92104-D46D-AF38-CE5C-A538659DA7E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6613396" y="4122739"/>
              <a:ext cx="1332351" cy="1424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619"/>
            </a:p>
          </p:txBody>
        </p:sp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id="{EFCC53CF-EB8E-FEA3-AC4C-04B2F2C67334}"/>
              </a:ext>
            </a:extLst>
          </p:cNvPr>
          <p:cNvGrpSpPr/>
          <p:nvPr/>
        </p:nvGrpSpPr>
        <p:grpSpPr>
          <a:xfrm>
            <a:off x="5009384" y="5928337"/>
            <a:ext cx="943040" cy="1100642"/>
            <a:chOff x="6613396" y="2779463"/>
            <a:chExt cx="1336465" cy="1344700"/>
          </a:xfrm>
        </p:grpSpPr>
        <p:sp>
          <p:nvSpPr>
            <p:cNvPr id="61" name="Line 196">
              <a:extLst>
                <a:ext uri="{FF2B5EF4-FFF2-40B4-BE49-F238E27FC236}">
                  <a16:creationId xmlns:a16="http://schemas.microsoft.com/office/drawing/2014/main" id="{82A9B323-C438-35DC-AA6C-DACA4ACB29B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613396" y="2792414"/>
              <a:ext cx="15845" cy="133016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619"/>
            </a:p>
          </p:txBody>
        </p:sp>
        <p:sp>
          <p:nvSpPr>
            <p:cNvPr id="62" name="Line 197">
              <a:extLst>
                <a:ext uri="{FF2B5EF4-FFF2-40B4-BE49-F238E27FC236}">
                  <a16:creationId xmlns:a16="http://schemas.microsoft.com/office/drawing/2014/main" id="{9419488C-52DE-3B1C-024F-CAE8AFABEA6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613396" y="2801939"/>
              <a:ext cx="1332351" cy="1424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619"/>
            </a:p>
          </p:txBody>
        </p:sp>
        <p:sp>
          <p:nvSpPr>
            <p:cNvPr id="63" name="Line 198">
              <a:extLst>
                <a:ext uri="{FF2B5EF4-FFF2-40B4-BE49-F238E27FC236}">
                  <a16:creationId xmlns:a16="http://schemas.microsoft.com/office/drawing/2014/main" id="{6E39CE28-EAD7-F19B-038D-4057552C148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939542" y="2779463"/>
              <a:ext cx="10319" cy="1314759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619"/>
            </a:p>
          </p:txBody>
        </p:sp>
        <p:sp>
          <p:nvSpPr>
            <p:cNvPr id="64" name="Line 199">
              <a:extLst>
                <a:ext uri="{FF2B5EF4-FFF2-40B4-BE49-F238E27FC236}">
                  <a16:creationId xmlns:a16="http://schemas.microsoft.com/office/drawing/2014/main" id="{69AB0A9A-7F32-2E78-14DD-86E917092D7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6613396" y="4122739"/>
              <a:ext cx="1332351" cy="1424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619"/>
            </a:p>
          </p:txBody>
        </p:sp>
      </p:grpSp>
      <p:grpSp>
        <p:nvGrpSpPr>
          <p:cNvPr id="65" name="Group 64">
            <a:extLst>
              <a:ext uri="{FF2B5EF4-FFF2-40B4-BE49-F238E27FC236}">
                <a16:creationId xmlns:a16="http://schemas.microsoft.com/office/drawing/2014/main" id="{1DE60B1A-C9FE-017B-62AA-E69A7A19D908}"/>
              </a:ext>
            </a:extLst>
          </p:cNvPr>
          <p:cNvGrpSpPr/>
          <p:nvPr/>
        </p:nvGrpSpPr>
        <p:grpSpPr>
          <a:xfrm>
            <a:off x="1115190" y="6393056"/>
            <a:ext cx="162503" cy="369207"/>
            <a:chOff x="7779301" y="4206662"/>
            <a:chExt cx="262631" cy="893106"/>
          </a:xfrm>
        </p:grpSpPr>
        <p:sp>
          <p:nvSpPr>
            <p:cNvPr id="66" name="Arrow: Down 10">
              <a:extLst>
                <a:ext uri="{FF2B5EF4-FFF2-40B4-BE49-F238E27FC236}">
                  <a16:creationId xmlns:a16="http://schemas.microsoft.com/office/drawing/2014/main" id="{DC9A0453-9FE7-B7FD-B4C4-9EFCA2DB1C87}"/>
                </a:ext>
              </a:extLst>
            </p:cNvPr>
            <p:cNvSpPr/>
            <p:nvPr/>
          </p:nvSpPr>
          <p:spPr>
            <a:xfrm>
              <a:off x="7779301" y="4206662"/>
              <a:ext cx="262631" cy="607963"/>
            </a:xfrm>
            <a:prstGeom prst="down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619"/>
            </a:p>
          </p:txBody>
        </p:sp>
        <p:sp>
          <p:nvSpPr>
            <p:cNvPr id="67" name="Arrow: Down 11">
              <a:extLst>
                <a:ext uri="{FF2B5EF4-FFF2-40B4-BE49-F238E27FC236}">
                  <a16:creationId xmlns:a16="http://schemas.microsoft.com/office/drawing/2014/main" id="{32C4A3F6-5AD3-BE45-6056-E97EEF47B85B}"/>
                </a:ext>
              </a:extLst>
            </p:cNvPr>
            <p:cNvSpPr/>
            <p:nvPr/>
          </p:nvSpPr>
          <p:spPr>
            <a:xfrm>
              <a:off x="7844968" y="4590349"/>
              <a:ext cx="154436" cy="509419"/>
            </a:xfrm>
            <a:prstGeom prst="down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619"/>
            </a:p>
          </p:txBody>
        </p:sp>
      </p:grpSp>
      <p:grpSp>
        <p:nvGrpSpPr>
          <p:cNvPr id="68" name="Group 67">
            <a:extLst>
              <a:ext uri="{FF2B5EF4-FFF2-40B4-BE49-F238E27FC236}">
                <a16:creationId xmlns:a16="http://schemas.microsoft.com/office/drawing/2014/main" id="{6F05B124-773F-3CDA-12DA-281E3A08EF62}"/>
              </a:ext>
            </a:extLst>
          </p:cNvPr>
          <p:cNvGrpSpPr/>
          <p:nvPr/>
        </p:nvGrpSpPr>
        <p:grpSpPr>
          <a:xfrm>
            <a:off x="6254982" y="6391321"/>
            <a:ext cx="162503" cy="369207"/>
            <a:chOff x="7779301" y="4206662"/>
            <a:chExt cx="262631" cy="893106"/>
          </a:xfrm>
        </p:grpSpPr>
        <p:sp>
          <p:nvSpPr>
            <p:cNvPr id="69" name="Arrow: Down 48">
              <a:extLst>
                <a:ext uri="{FF2B5EF4-FFF2-40B4-BE49-F238E27FC236}">
                  <a16:creationId xmlns:a16="http://schemas.microsoft.com/office/drawing/2014/main" id="{26294D10-63D0-5072-67CC-32B954964CE6}"/>
                </a:ext>
              </a:extLst>
            </p:cNvPr>
            <p:cNvSpPr/>
            <p:nvPr/>
          </p:nvSpPr>
          <p:spPr>
            <a:xfrm>
              <a:off x="7779301" y="4206662"/>
              <a:ext cx="262631" cy="607963"/>
            </a:xfrm>
            <a:prstGeom prst="down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619"/>
            </a:p>
          </p:txBody>
        </p:sp>
        <p:sp>
          <p:nvSpPr>
            <p:cNvPr id="70" name="Arrow: Down 49">
              <a:extLst>
                <a:ext uri="{FF2B5EF4-FFF2-40B4-BE49-F238E27FC236}">
                  <a16:creationId xmlns:a16="http://schemas.microsoft.com/office/drawing/2014/main" id="{093DBFAD-DE3D-EE48-9D77-69588D9DE95A}"/>
                </a:ext>
              </a:extLst>
            </p:cNvPr>
            <p:cNvSpPr/>
            <p:nvPr/>
          </p:nvSpPr>
          <p:spPr>
            <a:xfrm>
              <a:off x="7844968" y="4590349"/>
              <a:ext cx="154436" cy="509419"/>
            </a:xfrm>
            <a:prstGeom prst="down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619"/>
            </a:p>
          </p:txBody>
        </p:sp>
      </p:grpSp>
      <p:sp>
        <p:nvSpPr>
          <p:cNvPr id="71" name="Arrow: Down 50">
            <a:extLst>
              <a:ext uri="{FF2B5EF4-FFF2-40B4-BE49-F238E27FC236}">
                <a16:creationId xmlns:a16="http://schemas.microsoft.com/office/drawing/2014/main" id="{BA6E4CDC-5BB0-0CF1-D23B-C5B29D6D1BF5}"/>
              </a:ext>
            </a:extLst>
          </p:cNvPr>
          <p:cNvSpPr/>
          <p:nvPr/>
        </p:nvSpPr>
        <p:spPr>
          <a:xfrm rot="10800000">
            <a:off x="4571788" y="6541705"/>
            <a:ext cx="163703" cy="215646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00B05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19"/>
          </a:p>
        </p:txBody>
      </p:sp>
      <p:grpSp>
        <p:nvGrpSpPr>
          <p:cNvPr id="72" name="Group 71">
            <a:extLst>
              <a:ext uri="{FF2B5EF4-FFF2-40B4-BE49-F238E27FC236}">
                <a16:creationId xmlns:a16="http://schemas.microsoft.com/office/drawing/2014/main" id="{0645547D-5603-C1BD-D8B3-868B221D6A18}"/>
              </a:ext>
            </a:extLst>
          </p:cNvPr>
          <p:cNvGrpSpPr/>
          <p:nvPr/>
        </p:nvGrpSpPr>
        <p:grpSpPr>
          <a:xfrm>
            <a:off x="2395095" y="5129846"/>
            <a:ext cx="856065" cy="244682"/>
            <a:chOff x="5025074" y="2655731"/>
            <a:chExt cx="1693656" cy="322111"/>
          </a:xfrm>
        </p:grpSpPr>
        <p:sp>
          <p:nvSpPr>
            <p:cNvPr id="73" name="Text Box 784">
              <a:extLst>
                <a:ext uri="{FF2B5EF4-FFF2-40B4-BE49-F238E27FC236}">
                  <a16:creationId xmlns:a16="http://schemas.microsoft.com/office/drawing/2014/main" id="{481502DE-5A79-BCBB-7DE2-CAFDA239CCB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459383" y="2655731"/>
              <a:ext cx="470288" cy="3221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990" b="1" dirty="0"/>
                <a:t>C</a:t>
              </a:r>
            </a:p>
          </p:txBody>
        </p:sp>
        <p:sp>
          <p:nvSpPr>
            <p:cNvPr id="74" name="Line 892">
              <a:extLst>
                <a:ext uri="{FF2B5EF4-FFF2-40B4-BE49-F238E27FC236}">
                  <a16:creationId xmlns:a16="http://schemas.microsoft.com/office/drawing/2014/main" id="{B75D0111-A890-FB7E-84C6-53FE504209C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025074" y="2804106"/>
              <a:ext cx="1693656" cy="135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464"/>
            </a:p>
          </p:txBody>
        </p:sp>
      </p:grpSp>
      <p:grpSp>
        <p:nvGrpSpPr>
          <p:cNvPr id="75" name="Group 74">
            <a:extLst>
              <a:ext uri="{FF2B5EF4-FFF2-40B4-BE49-F238E27FC236}">
                <a16:creationId xmlns:a16="http://schemas.microsoft.com/office/drawing/2014/main" id="{10161CE8-E813-3B2F-4811-D08388B0DB4D}"/>
              </a:ext>
            </a:extLst>
          </p:cNvPr>
          <p:cNvGrpSpPr/>
          <p:nvPr/>
        </p:nvGrpSpPr>
        <p:grpSpPr>
          <a:xfrm rot="16200000">
            <a:off x="3472233" y="3689354"/>
            <a:ext cx="731169" cy="406808"/>
            <a:chOff x="4906782" y="2639101"/>
            <a:chExt cx="1415101" cy="499671"/>
          </a:xfrm>
        </p:grpSpPr>
        <p:sp>
          <p:nvSpPr>
            <p:cNvPr id="76" name="Text Box 784">
              <a:extLst>
                <a:ext uri="{FF2B5EF4-FFF2-40B4-BE49-F238E27FC236}">
                  <a16:creationId xmlns:a16="http://schemas.microsoft.com/office/drawing/2014/main" id="{880BE938-2909-B8CD-C635-ABE1DB9183F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5400000">
              <a:off x="5373862" y="2652159"/>
              <a:ext cx="499671" cy="4735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990" b="1" dirty="0"/>
                <a:t>C</a:t>
              </a:r>
            </a:p>
          </p:txBody>
        </p:sp>
        <p:sp>
          <p:nvSpPr>
            <p:cNvPr id="77" name="Line 892">
              <a:extLst>
                <a:ext uri="{FF2B5EF4-FFF2-40B4-BE49-F238E27FC236}">
                  <a16:creationId xmlns:a16="http://schemas.microsoft.com/office/drawing/2014/main" id="{B872A385-DAEB-E6BB-D715-665B1CC85C1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906782" y="2830647"/>
              <a:ext cx="1415101" cy="136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464" dirty="0"/>
            </a:p>
          </p:txBody>
        </p:sp>
      </p:grpSp>
      <p:grpSp>
        <p:nvGrpSpPr>
          <p:cNvPr id="78" name="Group 77">
            <a:extLst>
              <a:ext uri="{FF2B5EF4-FFF2-40B4-BE49-F238E27FC236}">
                <a16:creationId xmlns:a16="http://schemas.microsoft.com/office/drawing/2014/main" id="{0645547D-5603-C1BD-D8B3-868B221D6A18}"/>
              </a:ext>
            </a:extLst>
          </p:cNvPr>
          <p:cNvGrpSpPr/>
          <p:nvPr/>
        </p:nvGrpSpPr>
        <p:grpSpPr>
          <a:xfrm>
            <a:off x="2497561" y="2616274"/>
            <a:ext cx="856065" cy="244682"/>
            <a:chOff x="5025074" y="2655731"/>
            <a:chExt cx="1693656" cy="322111"/>
          </a:xfrm>
        </p:grpSpPr>
        <p:sp>
          <p:nvSpPr>
            <p:cNvPr id="79" name="Text Box 784">
              <a:extLst>
                <a:ext uri="{FF2B5EF4-FFF2-40B4-BE49-F238E27FC236}">
                  <a16:creationId xmlns:a16="http://schemas.microsoft.com/office/drawing/2014/main" id="{481502DE-5A79-BCBB-7DE2-CAFDA239CCB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459383" y="2655731"/>
              <a:ext cx="470288" cy="3221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990" b="1" dirty="0"/>
                <a:t>C</a:t>
              </a:r>
            </a:p>
          </p:txBody>
        </p:sp>
        <p:sp>
          <p:nvSpPr>
            <p:cNvPr id="80" name="Line 892">
              <a:extLst>
                <a:ext uri="{FF2B5EF4-FFF2-40B4-BE49-F238E27FC236}">
                  <a16:creationId xmlns:a16="http://schemas.microsoft.com/office/drawing/2014/main" id="{B75D0111-A890-FB7E-84C6-53FE504209C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025074" y="2804106"/>
              <a:ext cx="1693656" cy="135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464"/>
            </a:p>
          </p:txBody>
        </p:sp>
      </p:grpSp>
      <p:grpSp>
        <p:nvGrpSpPr>
          <p:cNvPr id="81" name="Group 80">
            <a:extLst>
              <a:ext uri="{FF2B5EF4-FFF2-40B4-BE49-F238E27FC236}">
                <a16:creationId xmlns:a16="http://schemas.microsoft.com/office/drawing/2014/main" id="{10161CE8-E813-3B2F-4811-D08388B0DB4D}"/>
              </a:ext>
            </a:extLst>
          </p:cNvPr>
          <p:cNvGrpSpPr/>
          <p:nvPr/>
        </p:nvGrpSpPr>
        <p:grpSpPr>
          <a:xfrm rot="16200000">
            <a:off x="1612461" y="3782685"/>
            <a:ext cx="731169" cy="406808"/>
            <a:chOff x="4906782" y="2639101"/>
            <a:chExt cx="1415101" cy="499671"/>
          </a:xfrm>
        </p:grpSpPr>
        <p:sp>
          <p:nvSpPr>
            <p:cNvPr id="82" name="Text Box 784">
              <a:extLst>
                <a:ext uri="{FF2B5EF4-FFF2-40B4-BE49-F238E27FC236}">
                  <a16:creationId xmlns:a16="http://schemas.microsoft.com/office/drawing/2014/main" id="{880BE938-2909-B8CD-C635-ABE1DB9183F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5400000">
              <a:off x="5373862" y="2652159"/>
              <a:ext cx="499671" cy="4735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990" b="1" dirty="0"/>
                <a:t>C</a:t>
              </a:r>
            </a:p>
          </p:txBody>
        </p:sp>
        <p:sp>
          <p:nvSpPr>
            <p:cNvPr id="83" name="Line 892">
              <a:extLst>
                <a:ext uri="{FF2B5EF4-FFF2-40B4-BE49-F238E27FC236}">
                  <a16:creationId xmlns:a16="http://schemas.microsoft.com/office/drawing/2014/main" id="{B872A385-DAEB-E6BB-D715-665B1CC85C1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906782" y="2830647"/>
              <a:ext cx="1415101" cy="136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464" dirty="0"/>
            </a:p>
          </p:txBody>
        </p:sp>
      </p:grpSp>
      <p:sp>
        <p:nvSpPr>
          <p:cNvPr id="84" name="Text Box 851">
            <a:extLst>
              <a:ext uri="{FF2B5EF4-FFF2-40B4-BE49-F238E27FC236}">
                <a16:creationId xmlns:a16="http://schemas.microsoft.com/office/drawing/2014/main" id="{4502AA77-9BF3-E0D8-AB53-36A705ED38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29004" y="4039623"/>
            <a:ext cx="971858" cy="413896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 smtClean="0">
                <a:latin typeface="Arial" charset="0"/>
              </a:rPr>
              <a:t>Section</a:t>
            </a:r>
          </a:p>
          <a:p>
            <a:pPr algn="ctr">
              <a:spcBef>
                <a:spcPct val="50000"/>
              </a:spcBef>
            </a:pPr>
            <a:r>
              <a:rPr lang="en-US" b="1" dirty="0" smtClean="0">
                <a:latin typeface="Arial" charset="0"/>
              </a:rPr>
              <a:t>Loading point</a:t>
            </a:r>
            <a:endParaRPr lang="en-US" b="1" dirty="0">
              <a:latin typeface="Arial" charset="0"/>
            </a:endParaRPr>
          </a:p>
        </p:txBody>
      </p:sp>
      <p:cxnSp>
        <p:nvCxnSpPr>
          <p:cNvPr id="85" name="Straight Connector 84"/>
          <p:cNvCxnSpPr/>
          <p:nvPr/>
        </p:nvCxnSpPr>
        <p:spPr>
          <a:xfrm>
            <a:off x="914400" y="1219200"/>
            <a:ext cx="76200" cy="762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>
            <a:endCxn id="5" idx="1"/>
          </p:cNvCxnSpPr>
          <p:nvPr/>
        </p:nvCxnSpPr>
        <p:spPr>
          <a:xfrm>
            <a:off x="991271" y="2004689"/>
            <a:ext cx="574430" cy="49728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>
            <a:endCxn id="17" idx="0"/>
          </p:cNvCxnSpPr>
          <p:nvPr/>
        </p:nvCxnSpPr>
        <p:spPr>
          <a:xfrm flipH="1">
            <a:off x="6021206" y="1872332"/>
            <a:ext cx="545838" cy="56528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>
            <a:off x="1143671" y="2157089"/>
            <a:ext cx="574430" cy="49728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 flipH="1">
            <a:off x="6576590" y="1107695"/>
            <a:ext cx="12743" cy="79153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/>
          <p:nvPr/>
        </p:nvCxnSpPr>
        <p:spPr>
          <a:xfrm>
            <a:off x="1296071" y="2309489"/>
            <a:ext cx="574430" cy="49728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>
          <a:xfrm>
            <a:off x="4878302" y="1186037"/>
            <a:ext cx="76200" cy="762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/>
          <p:cNvCxnSpPr/>
          <p:nvPr/>
        </p:nvCxnSpPr>
        <p:spPr>
          <a:xfrm>
            <a:off x="4931675" y="1724472"/>
            <a:ext cx="155348" cy="68825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/>
          <p:nvPr/>
        </p:nvCxnSpPr>
        <p:spPr>
          <a:xfrm>
            <a:off x="2604510" y="1229074"/>
            <a:ext cx="76200" cy="762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/>
          <p:cNvCxnSpPr>
            <a:endCxn id="10" idx="1"/>
          </p:cNvCxnSpPr>
          <p:nvPr/>
        </p:nvCxnSpPr>
        <p:spPr>
          <a:xfrm>
            <a:off x="2667578" y="1990201"/>
            <a:ext cx="706673" cy="47144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7" name="Group 96">
            <a:extLst>
              <a:ext uri="{FF2B5EF4-FFF2-40B4-BE49-F238E27FC236}">
                <a16:creationId xmlns:a16="http://schemas.microsoft.com/office/drawing/2014/main" id="{10161CE8-E813-3B2F-4811-D08388B0DB4D}"/>
              </a:ext>
            </a:extLst>
          </p:cNvPr>
          <p:cNvGrpSpPr/>
          <p:nvPr/>
        </p:nvGrpSpPr>
        <p:grpSpPr>
          <a:xfrm rot="16200000">
            <a:off x="5167677" y="3675933"/>
            <a:ext cx="731169" cy="406808"/>
            <a:chOff x="4906782" y="2639101"/>
            <a:chExt cx="1415101" cy="499671"/>
          </a:xfrm>
        </p:grpSpPr>
        <p:sp>
          <p:nvSpPr>
            <p:cNvPr id="98" name="Text Box 784">
              <a:extLst>
                <a:ext uri="{FF2B5EF4-FFF2-40B4-BE49-F238E27FC236}">
                  <a16:creationId xmlns:a16="http://schemas.microsoft.com/office/drawing/2014/main" id="{880BE938-2909-B8CD-C635-ABE1DB9183F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5400000">
              <a:off x="5373862" y="2652159"/>
              <a:ext cx="499671" cy="4735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990" b="1" dirty="0"/>
                <a:t>C</a:t>
              </a:r>
            </a:p>
          </p:txBody>
        </p:sp>
        <p:sp>
          <p:nvSpPr>
            <p:cNvPr id="99" name="Line 892">
              <a:extLst>
                <a:ext uri="{FF2B5EF4-FFF2-40B4-BE49-F238E27FC236}">
                  <a16:creationId xmlns:a16="http://schemas.microsoft.com/office/drawing/2014/main" id="{B872A385-DAEB-E6BB-D715-665B1CC85C1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906782" y="2830647"/>
              <a:ext cx="1415101" cy="136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464" dirty="0"/>
            </a:p>
          </p:txBody>
        </p:sp>
      </p:grpSp>
      <p:grpSp>
        <p:nvGrpSpPr>
          <p:cNvPr id="104" name="Group 103"/>
          <p:cNvGrpSpPr/>
          <p:nvPr/>
        </p:nvGrpSpPr>
        <p:grpSpPr>
          <a:xfrm>
            <a:off x="1838818" y="5341760"/>
            <a:ext cx="112389" cy="675323"/>
            <a:chOff x="1731003" y="5341873"/>
            <a:chExt cx="112389" cy="675323"/>
          </a:xfrm>
        </p:grpSpPr>
        <p:cxnSp>
          <p:nvCxnSpPr>
            <p:cNvPr id="87" name="Straight Connector 86"/>
            <p:cNvCxnSpPr/>
            <p:nvPr/>
          </p:nvCxnSpPr>
          <p:spPr>
            <a:xfrm flipH="1">
              <a:off x="1731003" y="5341873"/>
              <a:ext cx="2868" cy="65307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/>
            <p:cNvCxnSpPr/>
            <p:nvPr/>
          </p:nvCxnSpPr>
          <p:spPr>
            <a:xfrm flipH="1">
              <a:off x="1840524" y="5364126"/>
              <a:ext cx="2868" cy="65307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5" name="Group 104"/>
          <p:cNvGrpSpPr/>
          <p:nvPr/>
        </p:nvGrpSpPr>
        <p:grpSpPr>
          <a:xfrm>
            <a:off x="5423257" y="5289723"/>
            <a:ext cx="112389" cy="675323"/>
            <a:chOff x="1731003" y="5341873"/>
            <a:chExt cx="112389" cy="675323"/>
          </a:xfrm>
        </p:grpSpPr>
        <p:cxnSp>
          <p:nvCxnSpPr>
            <p:cNvPr id="106" name="Straight Connector 105"/>
            <p:cNvCxnSpPr/>
            <p:nvPr/>
          </p:nvCxnSpPr>
          <p:spPr>
            <a:xfrm flipH="1">
              <a:off x="1731003" y="5341873"/>
              <a:ext cx="2868" cy="65307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Connector 106"/>
            <p:cNvCxnSpPr/>
            <p:nvPr/>
          </p:nvCxnSpPr>
          <p:spPr>
            <a:xfrm flipH="1">
              <a:off x="1840524" y="5364126"/>
              <a:ext cx="2868" cy="65307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8" name="Group 107"/>
          <p:cNvGrpSpPr/>
          <p:nvPr/>
        </p:nvGrpSpPr>
        <p:grpSpPr>
          <a:xfrm>
            <a:off x="3733074" y="5300850"/>
            <a:ext cx="112389" cy="675323"/>
            <a:chOff x="1731003" y="5341873"/>
            <a:chExt cx="112389" cy="675323"/>
          </a:xfrm>
        </p:grpSpPr>
        <p:cxnSp>
          <p:nvCxnSpPr>
            <p:cNvPr id="109" name="Straight Connector 108"/>
            <p:cNvCxnSpPr/>
            <p:nvPr/>
          </p:nvCxnSpPr>
          <p:spPr>
            <a:xfrm flipH="1">
              <a:off x="1731003" y="5341873"/>
              <a:ext cx="2868" cy="65307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109"/>
            <p:cNvCxnSpPr/>
            <p:nvPr/>
          </p:nvCxnSpPr>
          <p:spPr>
            <a:xfrm flipH="1">
              <a:off x="1840524" y="5364126"/>
              <a:ext cx="2868" cy="65307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972735946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4675</TotalTime>
  <Words>108</Words>
  <Application>Microsoft Office PowerPoint</Application>
  <PresentationFormat>Custom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Times New Roman</vt:lpstr>
      <vt:lpstr>Default Design</vt:lpstr>
      <vt:lpstr>PowerPoint Presentation</vt:lpstr>
    </vt:vector>
  </TitlesOfParts>
  <Company>DMME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Hersh.Hayden@dmme.virginia.gov</dc:creator>
  <cp:lastModifiedBy>Hayden, Hershiel (Energy)</cp:lastModifiedBy>
  <cp:revision>204</cp:revision>
  <cp:lastPrinted>2023-06-26T12:27:30Z</cp:lastPrinted>
  <dcterms:created xsi:type="dcterms:W3CDTF">2007-05-16T01:44:50Z</dcterms:created>
  <dcterms:modified xsi:type="dcterms:W3CDTF">2023-06-26T12:46:15Z</dcterms:modified>
</cp:coreProperties>
</file>